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91" r:id="rId7"/>
  </p:sldMasterIdLst>
  <p:notesMasterIdLst>
    <p:notesMasterId r:id="rId18"/>
  </p:notesMasterIdLst>
  <p:sldIdLst>
    <p:sldId id="362" r:id="rId8"/>
    <p:sldId id="326" r:id="rId9"/>
    <p:sldId id="328" r:id="rId10"/>
    <p:sldId id="356" r:id="rId11"/>
    <p:sldId id="357" r:id="rId12"/>
    <p:sldId id="335" r:id="rId13"/>
    <p:sldId id="358" r:id="rId14"/>
    <p:sldId id="361" r:id="rId15"/>
    <p:sldId id="359" r:id="rId16"/>
    <p:sldId id="34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6454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9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9" indent="0" algn="ctr">
              <a:buNone/>
              <a:defRPr sz="2000"/>
            </a:lvl2pPr>
            <a:lvl3pPr marL="914014" indent="0" algn="ctr">
              <a:buNone/>
              <a:defRPr sz="1900"/>
            </a:lvl3pPr>
            <a:lvl4pPr marL="1371022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046" indent="0" algn="ctr">
              <a:buNone/>
              <a:defRPr sz="1600"/>
            </a:lvl6pPr>
            <a:lvl7pPr marL="2742042" indent="0" algn="ctr">
              <a:buNone/>
              <a:defRPr sz="1600"/>
            </a:lvl7pPr>
            <a:lvl8pPr marL="3199040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943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1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 defTabSz="914014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72" y="203214"/>
            <a:ext cx="4288289" cy="584771"/>
          </a:xfrm>
          <a:prstGeom prst="rect">
            <a:avLst/>
          </a:prstGeom>
          <a:noFill/>
        </p:spPr>
        <p:txBody>
          <a:bodyPr wrap="none" lIns="91408" tIns="45718" rIns="91408" bIns="45718" rtlCol="0">
            <a:spAutoFit/>
          </a:bodyPr>
          <a:lstStyle/>
          <a:p>
            <a:pPr defTabSz="914014">
              <a:defRPr/>
            </a:pP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92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1" y="20860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014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014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6" y="266816"/>
            <a:ext cx="4132061" cy="3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61" tIns="42994" rIns="85961" bIns="42994">
            <a:spAutoFit/>
          </a:bodyPr>
          <a:lstStyle/>
          <a:p>
            <a:pPr defTabSz="914014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5457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2021/8/14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4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F0B3EA-80EE-46F5-953A-383930DCC953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DD886EA-51D9-465D-A17D-03705E5BFE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DA43DEB-B78D-49F5-B27E-C3D9AF2C82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B8E4355-7116-42C9-AD0D-CEB9FE4EAA9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6BA3AA3-37D2-4C85-BED0-1632C9D5C22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F8568295-F25B-4B52-914D-F68C35076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F6AF063-A450-47F5-B5AC-B05853D28D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4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"/>
            <a:ext cx="12192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3974158"/>
            <a:ext cx="12709500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41" y="5037687"/>
            <a:ext cx="3121267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04" y="3139083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511" y="3106338"/>
            <a:ext cx="696967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244" y="3974125"/>
            <a:ext cx="3493413" cy="2903651"/>
          </a:xfrm>
          <a:prstGeom prst="rect">
            <a:avLst/>
          </a:prstGeom>
        </p:spPr>
      </p:pic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45" y="2292440"/>
            <a:ext cx="3991171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23" y="-183643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B6F9E2BE-F3C1-4D87-84D4-3D927251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985" y="146460"/>
            <a:ext cx="843172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MS Song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MS Song"/>
                <a:cs typeface="Times New Roman" panose="02020603050405020304" pitchFamily="18" charset="0"/>
              </a:rPr>
              <a:t>TIỂU HỌC TRẦN BÌNH TRỌNG</a:t>
            </a:r>
          </a:p>
          <a:p>
            <a:pPr algn="ctr" eaLnBrk="1" hangingPunct="1"/>
            <a:endParaRPr lang="en-US" altLang="en-US" sz="2400" b="1" i="1" dirty="0">
              <a:solidFill>
                <a:srgbClr val="009900"/>
              </a:solidFill>
              <a:latin typeface="Times New Roman" panose="02020603050405020304" pitchFamily="18" charset="0"/>
              <a:ea typeface="MS Song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E3CAE60-9033-452C-B8A6-0D3E68C151E9}"/>
              </a:ext>
            </a:extLst>
          </p:cNvPr>
          <p:cNvSpPr txBox="1"/>
          <p:nvPr/>
        </p:nvSpPr>
        <p:spPr>
          <a:xfrm>
            <a:off x="2379950" y="1007445"/>
            <a:ext cx="75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  - TUẦN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AB1C282-2BFE-4019-9EF4-E9F7BF44D0E5}"/>
              </a:ext>
            </a:extLst>
          </p:cNvPr>
          <p:cNvSpPr/>
          <p:nvPr/>
        </p:nvSpPr>
        <p:spPr>
          <a:xfrm>
            <a:off x="736940" y="2123659"/>
            <a:ext cx="109967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NHÀ Ở CỦA EM ( TIẾT 1)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DA21E0C-6A99-464F-9B13-A5CB6F1A7BEF}"/>
              </a:ext>
            </a:extLst>
          </p:cNvPr>
          <p:cNvSpPr txBox="1"/>
          <p:nvPr/>
        </p:nvSpPr>
        <p:spPr>
          <a:xfrm>
            <a:off x="2796019" y="3457832"/>
            <a:ext cx="6677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7" y="113388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26526" y="2256477"/>
            <a:ext cx="51372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Khaùm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phaù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18" y="1074034"/>
            <a:ext cx="1000506" cy="5627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94604E-DF34-4CFF-871E-909A11EAA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14" y="35704"/>
            <a:ext cx="698942" cy="692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38EEAE-A72D-4D23-B606-9918A9C18E09}"/>
              </a:ext>
            </a:extLst>
          </p:cNvPr>
          <p:cNvSpPr txBox="1"/>
          <p:nvPr/>
        </p:nvSpPr>
        <p:spPr>
          <a:xfrm>
            <a:off x="2666556" y="182043"/>
            <a:ext cx="653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968BE27-801F-4251-A741-B1BB329A9D64}"/>
              </a:ext>
            </a:extLst>
          </p:cNvPr>
          <p:cNvGrpSpPr/>
          <p:nvPr/>
        </p:nvGrpSpPr>
        <p:grpSpPr>
          <a:xfrm>
            <a:off x="3109559" y="492697"/>
            <a:ext cx="8033058" cy="6083938"/>
            <a:chOff x="2857500" y="1264251"/>
            <a:chExt cx="7048500" cy="53326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165E2B8-C303-40AE-A265-BA4279F8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189" y="1594057"/>
              <a:ext cx="6052185" cy="500285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F37C7F7B-1357-4970-85C2-EF5C37A9F0DC}"/>
                </a:ext>
              </a:extLst>
            </p:cNvPr>
            <p:cNvGrpSpPr/>
            <p:nvPr/>
          </p:nvGrpSpPr>
          <p:grpSpPr>
            <a:xfrm>
              <a:off x="5400675" y="1264251"/>
              <a:ext cx="4505325" cy="3045459"/>
              <a:chOff x="5400675" y="1264251"/>
              <a:chExt cx="4505325" cy="3045459"/>
            </a:xfrm>
          </p:grpSpPr>
          <p:sp>
            <p:nvSpPr>
              <p:cNvPr id="33" name="Oval Callout 5">
                <a:extLst>
                  <a:ext uri="{FF2B5EF4-FFF2-40B4-BE49-F238E27FC236}">
                    <a16:creationId xmlns:a16="http://schemas.microsoft.com/office/drawing/2014/main" xmlns="" id="{44E814FD-B26F-44E7-B422-02C900F6944F}"/>
                  </a:ext>
                </a:extLst>
              </p:cNvPr>
              <p:cNvSpPr/>
              <p:nvPr/>
            </p:nvSpPr>
            <p:spPr>
              <a:xfrm>
                <a:off x="5400675" y="1594057"/>
                <a:ext cx="4505325" cy="2457450"/>
              </a:xfrm>
              <a:prstGeom prst="wedgeEllipseCallout">
                <a:avLst>
                  <a:gd name="adj1" fmla="val -57595"/>
                  <a:gd name="adj2" fmla="val 45446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8BE0448B-83D6-4FF6-9DFF-5589951C6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573" y="1264251"/>
                <a:ext cx="4257427" cy="3045459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101B0C65-0716-4C61-B119-FF6123D6FFAA}"/>
                </a:ext>
              </a:extLst>
            </p:cNvPr>
            <p:cNvGrpSpPr/>
            <p:nvPr/>
          </p:nvGrpSpPr>
          <p:grpSpPr>
            <a:xfrm>
              <a:off x="2857500" y="4876800"/>
              <a:ext cx="1257300" cy="1170418"/>
              <a:chOff x="1134355" y="4614635"/>
              <a:chExt cx="1704095" cy="1508783"/>
            </a:xfrm>
          </p:grpSpPr>
          <p:sp>
            <p:nvSpPr>
              <p:cNvPr id="31" name="Oval Callout 8">
                <a:extLst>
                  <a:ext uri="{FF2B5EF4-FFF2-40B4-BE49-F238E27FC236}">
                    <a16:creationId xmlns:a16="http://schemas.microsoft.com/office/drawing/2014/main" xmlns="" id="{52AC8BB3-3D3A-45F0-AD45-18625E4C84E2}"/>
                  </a:ext>
                </a:extLst>
              </p:cNvPr>
              <p:cNvSpPr/>
              <p:nvPr/>
            </p:nvSpPr>
            <p:spPr>
              <a:xfrm>
                <a:off x="1134355" y="4781550"/>
                <a:ext cx="1704095" cy="1152525"/>
              </a:xfrm>
              <a:prstGeom prst="wedgeEllipseCallout">
                <a:avLst>
                  <a:gd name="adj1" fmla="val 67822"/>
                  <a:gd name="adj2" fmla="val -30600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D169AF62-45E6-47BF-8FA6-2ECF89FB1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0818" y="4614635"/>
                <a:ext cx="1341140" cy="1508783"/>
              </a:xfrm>
              <a:prstGeom prst="rect">
                <a:avLst/>
              </a:prstGeom>
            </p:spPr>
          </p:pic>
        </p:grpSp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xmlns="" id="{FEC44A83-E2FA-4A96-874C-20A273C5820C}"/>
                </a:ext>
              </a:extLst>
            </p:cNvPr>
            <p:cNvSpPr/>
            <p:nvPr/>
          </p:nvSpPr>
          <p:spPr>
            <a:xfrm>
              <a:off x="5408545" y="5182809"/>
              <a:ext cx="1143000" cy="541001"/>
            </a:xfrm>
            <a:prstGeom prst="wedgeEllipseCallout">
              <a:avLst>
                <a:gd name="adj1" fmla="val -53428"/>
                <a:gd name="adj2" fmla="val 36643"/>
              </a:avLst>
            </a:prstGeom>
            <a:solidFill>
              <a:srgbClr val="FFFFFF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Kia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tớ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. 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10A13F-9E0B-4949-A9F0-8DA3FBA9F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33" y="146851"/>
            <a:ext cx="698942" cy="69278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E440E86-16C3-4C76-B3C5-29469CCC547B}"/>
              </a:ext>
            </a:extLst>
          </p:cNvPr>
          <p:cNvSpPr txBox="1"/>
          <p:nvPr/>
        </p:nvSpPr>
        <p:spPr>
          <a:xfrm>
            <a:off x="1798075" y="191762"/>
            <a:ext cx="675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F501D87-2AE0-43EC-AEE8-7E13720FE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95" y="1174967"/>
            <a:ext cx="7202338" cy="47746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2885332-7DEF-40C3-8D7D-AF1391F4A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95" y="1174967"/>
            <a:ext cx="7232983" cy="477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3356" y="708967"/>
            <a:ext cx="54500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0" y="0"/>
            <a:ext cx="12192000" cy="6871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5E0759-0D79-436F-9714-0C9577D411F0}"/>
              </a:ext>
            </a:extLst>
          </p:cNvPr>
          <p:cNvSpPr/>
          <p:nvPr/>
        </p:nvSpPr>
        <p:spPr>
          <a:xfrm>
            <a:off x="4564427" y="3064077"/>
            <a:ext cx="5715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Vận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3FEB952-43FF-4988-A425-9DB84529A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3" y="2117644"/>
            <a:ext cx="2502544" cy="2477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586853" cy="5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5F3FE0-23FD-487A-AE66-4520529E0BAC}"/>
              </a:ext>
            </a:extLst>
          </p:cNvPr>
          <p:cNvSpPr txBox="1"/>
          <p:nvPr/>
        </p:nvSpPr>
        <p:spPr>
          <a:xfrm>
            <a:off x="1263200" y="497053"/>
            <a:ext cx="464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557407-FAF8-4F8E-B6A6-05254A09A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60" y="1045417"/>
            <a:ext cx="6375674" cy="4867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0A9C85-5F2D-4734-940C-62F53BC2A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" y="324401"/>
            <a:ext cx="752907" cy="745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54"/>
            <a:ext cx="682387" cy="68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64134F-300E-423C-BF9B-7AD38B68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12" y="1816246"/>
            <a:ext cx="7742375" cy="322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030310" cy="10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95</Words>
  <Application>Microsoft Office PowerPoint</Application>
  <PresentationFormat>Widescreen</PresentationFormat>
  <Paragraphs>17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Lato</vt:lpstr>
      <vt:lpstr>MS Song</vt:lpstr>
      <vt:lpstr>Times New Roman</vt:lpstr>
      <vt:lpstr>VNI-Avo</vt:lpstr>
      <vt:lpstr>等线</vt:lpstr>
      <vt:lpstr>等线 Light</vt:lpstr>
      <vt:lpstr>3_Office Theme</vt:lpstr>
      <vt:lpstr>www.33ppt.com</vt:lpstr>
      <vt:lpstr>1_www.33ppt.com</vt:lpstr>
      <vt:lpstr>2_www.33ppt.com</vt:lpstr>
      <vt:lpstr>3_www.33ppt.com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173</cp:revision>
  <dcterms:created xsi:type="dcterms:W3CDTF">2020-10-15T05:43:52Z</dcterms:created>
  <dcterms:modified xsi:type="dcterms:W3CDTF">2021-08-14T10:51:10Z</dcterms:modified>
</cp:coreProperties>
</file>